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jlYlVW7rPxYSVbE/SjG5XqIfnw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b7f7f6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b7f7f6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f2b7f7f63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2b7f7f632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2b7f7f632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2b7f7f632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(Symbol = 6ka-0ka)?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Advantages: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don’t change when adding/removing data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Temperature and Hydroclimate regions can be the same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Script can flow smoothly in python without having to switch to device with ArcGIS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Less arbitrary / no parameters I 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translate to other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08d67452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08d67452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data standardized. How does that compare to range of change? Does bigger range of Pann change -&gt; better proxy </a:t>
            </a:r>
            <a:r>
              <a:rPr lang="en-US"/>
              <a:t>agreement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= 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Yellow = HadCM</a:t>
            </a:r>
            <a:endParaRPr/>
          </a:p>
        </p:txBody>
      </p:sp>
      <p:sp>
        <p:nvSpPr>
          <p:cNvPr id="160" name="Google Shape;160;gf08d67452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4a4f667f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4a4f667f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data standardized. How does that compare to range of change? Does bigger range of Pann change -&gt; better proxy agreement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 = 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Yellow = HadCM</a:t>
            </a:r>
            <a:endParaRPr/>
          </a:p>
        </p:txBody>
      </p:sp>
      <p:sp>
        <p:nvSpPr>
          <p:cNvPr id="166" name="Google Shape;166;gf4a4f667f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08d67452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08d67452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f08d67452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8d67452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8d67452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f08d67452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8d67452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8d67452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f08d674527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2b7f7f63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2b7f7f63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2b7f7f63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b7f7f63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2b7f7f63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f2b7f7f63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colors with those on map.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add (resolution = x-years) tp legend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218" name="Google Shape;2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225" name="Google Shape;2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232" name="Google Shape;2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238" name="Google Shape;23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244" name="Google Shape;24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250" name="Google Shape;25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2b7f7f63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2b7f7f63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f2b7f7f632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value for each timebin. Timeseries standardized over entire Holocene.</a:t>
            </a:r>
            <a:endParaRPr/>
          </a:p>
        </p:txBody>
      </p:sp>
      <p:sp>
        <p:nvSpPr>
          <p:cNvPr id="311" name="Google Shape;31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2d663aaf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2d663aaf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f2d663aaf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2d663aaf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2d663aaf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f2d663aaf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talk with cody about revising categories and match symbology with wNA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(n=)  to legend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b7f7f632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f2b7f7f632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talk with cody about revising categories and match symbology with wNA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(n=)  to legend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f2b7f7f632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2b7f7f63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2b7f7f63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2b7f7f63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2b7f7f632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2b7f7f632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f2b7f7f632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b7f7f632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was Happening to Hydroclimate over the Holocene??? Question Mark?</a:t>
            </a:r>
            <a:endParaRPr/>
          </a:p>
        </p:txBody>
      </p:sp>
      <p:sp>
        <p:nvSpPr>
          <p:cNvPr id="90" name="Google Shape;90;gf2b7f7f632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f2b7f7f63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3" y="0"/>
            <a:ext cx="111469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Number of proxy records within each region</a:t>
            </a:r>
            <a:endParaRPr/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0" y="681039"/>
            <a:ext cx="9938995" cy="58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f08d674527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f4a4f667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f08d67452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f08d67452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152400"/>
            <a:ext cx="1109667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f08d67452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152400"/>
            <a:ext cx="1109667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193" name="Google Shape;193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Decide what I want to say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Proxy-model agreement == model-model agreement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 regions with agreement reflect more signal (greater magnitude changes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Monsoon signal more widespread in proxy data than 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Similar agreement with late Holocene Temperature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b7f7f632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200" name="Google Shape;200;gf2b7f7f63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Clean up metadata (publication)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Write manuscript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Data Assimilation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b7f7f632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2b7f7f632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0" y="-2"/>
            <a:ext cx="121920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Or could use IPCC</a:t>
            </a:r>
            <a:endParaRPr/>
          </a:p>
        </p:txBody>
      </p:sp>
      <p:pic>
        <p:nvPicPr>
          <p:cNvPr id="214" name="Google Shape;214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959" y="1610604"/>
            <a:ext cx="8394081" cy="488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221" name="Google Shape;22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228" name="Google Shape;22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80565"/>
            <a:ext cx="9068889" cy="484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64681"/>
            <a:ext cx="9068889" cy="487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252" name="Google Shape;252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59" name="Google Shape;25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65" name="Google Shape;26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71" name="Google Shape;27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2b7f7f632_0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Sources</a:t>
            </a:r>
            <a:endParaRPr/>
          </a:p>
        </p:txBody>
      </p:sp>
      <p:sp>
        <p:nvSpPr>
          <p:cNvPr id="103" name="Google Shape;103;gf2b7f7f632_0_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89" name="Google Shape;289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95" name="Google Shape;29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788" y="1825625"/>
            <a:ext cx="556242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264" y="-1"/>
            <a:ext cx="8349469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70" y="0"/>
            <a:ext cx="3700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9755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8285" y="0"/>
            <a:ext cx="37322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230188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162326"/>
            <a:ext cx="8351743" cy="653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850900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2d663aaf4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</a:t>
            </a:r>
            <a:r>
              <a:rPr lang="en-US"/>
              <a:t>Management</a:t>
            </a:r>
            <a:endParaRPr/>
          </a:p>
        </p:txBody>
      </p:sp>
      <p:sp>
        <p:nvSpPr>
          <p:cNvPr id="110" name="Google Shape;110;gf2d663aaf4_0_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LiPD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Climate (P/P-E) and seasonality (annual, winter, summer) interpretations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6" name="Google Shape;3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329" y="0"/>
            <a:ext cx="8803341" cy="688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2" name="Google Shape;352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3" name="Google Shape;3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0"/>
            <a:ext cx="8351744" cy="65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993" y="0"/>
            <a:ext cx="51200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2d663aaf4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2d663aaf4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gf2d663aaf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34" y="232796"/>
            <a:ext cx="10393750" cy="63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"/>
          <p:cNvPicPr preferRelativeResize="0"/>
          <p:nvPr/>
        </p:nvPicPr>
        <p:blipFill rotWithShape="1">
          <a:blip r:embed="rId3">
            <a:alphaModFix/>
          </a:blip>
          <a:srcRect b="9901" l="18647" r="29683" t="10821"/>
          <a:stretch/>
        </p:blipFill>
        <p:spPr>
          <a:xfrm>
            <a:off x="3252820" y="0"/>
            <a:ext cx="893918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f2b7f7f632_0_75"/>
          <p:cNvPicPr preferRelativeResize="0"/>
          <p:nvPr/>
        </p:nvPicPr>
        <p:blipFill rotWithShape="1">
          <a:blip r:embed="rId3">
            <a:alphaModFix/>
          </a:blip>
          <a:srcRect b="9901" l="18647" r="29683" t="10821"/>
          <a:stretch/>
        </p:blipFill>
        <p:spPr>
          <a:xfrm>
            <a:off x="3252820" y="0"/>
            <a:ext cx="893918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f2b7f7f632_0_75"/>
          <p:cNvPicPr preferRelativeResize="0"/>
          <p:nvPr/>
        </p:nvPicPr>
        <p:blipFill rotWithShape="1">
          <a:blip r:embed="rId4">
            <a:alphaModFix/>
          </a:blip>
          <a:srcRect b="10132" l="18839" r="29377" t="11503"/>
          <a:stretch/>
        </p:blipFill>
        <p:spPr>
          <a:xfrm>
            <a:off x="3252825" y="47146"/>
            <a:ext cx="8939177" cy="676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f2b7f7f63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3462"/>
            <a:ext cx="11887201" cy="495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f2b7f7f63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4" y="0"/>
            <a:ext cx="111469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